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9" roundtripDataSignature="AMtx7mjv986ymh+UFApsauPcCuLfSJdP7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1661E55-E741-456B-9F7B-262C3B937158}">
  <a:tblStyle styleId="{31661E55-E741-456B-9F7B-262C3B937158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fill>
          <a:solidFill>
            <a:srgbClr val="CDD4EA"/>
          </a:solidFill>
        </a:fill>
      </a:tcStyle>
    </a:band1H>
    <a:band2H>
      <a:tcTxStyle/>
    </a:band2H>
    <a:band1V>
      <a:tcTxStyle/>
      <a:tcStyle>
        <a:fill>
          <a:solidFill>
            <a:srgbClr val="CDD4EA"/>
          </a:solidFill>
        </a:fill>
      </a:tcStyle>
    </a:band1V>
    <a:band2V>
      <a:tcTxStyle/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214c448f85_8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2214c448f85_8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214c448f85_3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2214c448f85_3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1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1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2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15" name="Google Shape;15;p12"/>
          <p:cNvSpPr txBox="1"/>
          <p:nvPr/>
        </p:nvSpPr>
        <p:spPr>
          <a:xfrm>
            <a:off x="11353800" y="6311900"/>
            <a:ext cx="84781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ko-KR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1"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>
            <p:ph type="ctrTitle"/>
          </p:nvPr>
        </p:nvSpPr>
        <p:spPr>
          <a:xfrm>
            <a:off x="1524000" y="2474259"/>
            <a:ext cx="9144000" cy="103570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algun Gothic"/>
              <a:buNone/>
            </a:pPr>
            <a:r>
              <a:rPr lang="ko-KR"/>
              <a:t>WAP Game 1</a:t>
            </a:r>
            <a:br>
              <a:rPr lang="ko-KR"/>
            </a:br>
            <a:r>
              <a:rPr lang="ko-KR" sz="5300"/>
              <a:t>중간 발표</a:t>
            </a:r>
            <a:endParaRPr/>
          </a:p>
        </p:txBody>
      </p:sp>
      <p:sp>
        <p:nvSpPr>
          <p:cNvPr id="90" name="Google Shape;90;p1"/>
          <p:cNvSpPr txBox="1"/>
          <p:nvPr>
            <p:ph idx="1" type="subTitle"/>
          </p:nvPr>
        </p:nvSpPr>
        <p:spPr>
          <a:xfrm>
            <a:off x="4726641" y="4556778"/>
            <a:ext cx="2738718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202130439 우상원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202213356 이문빈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201830282 장선우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/>
              <a:t>201912504 조유진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 txBox="1"/>
          <p:nvPr>
            <p:ph type="title"/>
          </p:nvPr>
        </p:nvSpPr>
        <p:spPr>
          <a:xfrm>
            <a:off x="838200" y="38846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진행사항</a:t>
            </a:r>
            <a:br>
              <a:rPr lang="ko-KR" sz="4000"/>
            </a:br>
            <a:r>
              <a:rPr lang="ko-KR" sz="3200"/>
              <a:t>-보스</a:t>
            </a:r>
            <a:endParaRPr sz="4000"/>
          </a:p>
        </p:txBody>
      </p:sp>
      <p:sp>
        <p:nvSpPr>
          <p:cNvPr id="153" name="Google Shape;153;p9"/>
          <p:cNvSpPr txBox="1"/>
          <p:nvPr/>
        </p:nvSpPr>
        <p:spPr>
          <a:xfrm>
            <a:off x="3521498" y="6100204"/>
            <a:ext cx="453079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Behaviour Tree와 State Machine으로 구현</a:t>
            </a:r>
            <a:endParaRPr/>
          </a:p>
        </p:txBody>
      </p:sp>
      <p:pic>
        <p:nvPicPr>
          <p:cNvPr id="154" name="Google Shape;15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54691" y="1949728"/>
            <a:ext cx="2988012" cy="37530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77218" y="1949728"/>
            <a:ext cx="4867275" cy="391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"/>
          <p:cNvSpPr txBox="1"/>
          <p:nvPr>
            <p:ph type="title"/>
          </p:nvPr>
        </p:nvSpPr>
        <p:spPr>
          <a:xfrm>
            <a:off x="838200" y="38846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개발 일정</a:t>
            </a:r>
            <a:br>
              <a:rPr lang="ko-KR" sz="4000"/>
            </a:br>
            <a:r>
              <a:rPr lang="ko-KR" sz="3200">
                <a:solidFill>
                  <a:schemeClr val="lt1"/>
                </a:solidFill>
              </a:rPr>
              <a:t>-보스</a:t>
            </a:r>
            <a:endParaRPr sz="4000">
              <a:solidFill>
                <a:schemeClr val="lt1"/>
              </a:solidFill>
            </a:endParaRPr>
          </a:p>
        </p:txBody>
      </p:sp>
      <p:graphicFrame>
        <p:nvGraphicFramePr>
          <p:cNvPr id="161" name="Google Shape;161;p10"/>
          <p:cNvGraphicFramePr/>
          <p:nvPr/>
        </p:nvGraphicFramePr>
        <p:xfrm>
          <a:off x="1672102" y="190948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{31661E55-E741-456B-9F7B-262C3B937158}</a:tableStyleId>
              </a:tblPr>
              <a:tblGrid>
                <a:gridCol w="804350"/>
                <a:gridCol w="804350"/>
                <a:gridCol w="804350"/>
                <a:gridCol w="804350"/>
                <a:gridCol w="804350"/>
                <a:gridCol w="804350"/>
                <a:gridCol w="804350"/>
                <a:gridCol w="804350"/>
                <a:gridCol w="804350"/>
                <a:gridCol w="804350"/>
                <a:gridCol w="804350"/>
              </a:tblGrid>
              <a:tr h="780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3월 4주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4월 1주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4월 2주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4월 3주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4월 4주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5월 1주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5월 2주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5월 3주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5월 4주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6월 1주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</a:tr>
              <a:tr h="780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우상원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gridSpan="3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UI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hMerge="1"/>
                <a:tc hMerge="1"/>
                <a:tc gridSpan="2" rowSpan="4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중간고사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rowSpan="4"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강화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스크롤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인챈트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전승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제작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</a:tr>
              <a:tr h="780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이문빈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gridSpan="3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인벤토리 및 DB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hMerge="1"/>
                <a:tc hMerge="1"/>
                <a:tc gridSpan="2" vMerge="1"/>
                <a:tc hMerge="1" vMerge="1"/>
                <a:tc gridSpan="3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인스턴스 룸 생성 및 매칭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hMerge="1"/>
                <a:tc hMerge="1"/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DB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hMerge="1"/>
              </a:tr>
              <a:tr h="780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장선우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gridSpan="3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보스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hMerge="1"/>
                <a:tc hMerge="1"/>
                <a:tc gridSpan="2" vMerge="1"/>
                <a:tc hMerge="1" vMerge="1"/>
                <a:tc gridSpan="5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보스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hMerge="1"/>
                <a:tc hMerge="1"/>
                <a:tc hMerge="1"/>
                <a:tc hMerge="1"/>
              </a:tr>
              <a:tr h="780150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조유진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grid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플레이어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스킬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gridSpan="2" vMerge="1"/>
                <a:tc hMerge="1" vMerge="1"/>
                <a:tc gridSpan="5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-KR" sz="1100" u="none" cap="none" strike="noStrike"/>
                        <a:t>스킬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T="7625" marB="0" marR="7625" marL="7625" anchor="ctr"/>
                </a:tc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14c448f85_8_0"/>
          <p:cNvSpPr txBox="1"/>
          <p:nvPr>
            <p:ph idx="1" type="body"/>
          </p:nvPr>
        </p:nvSpPr>
        <p:spPr>
          <a:xfrm>
            <a:off x="4493559" y="2831259"/>
            <a:ext cx="3204900" cy="11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</a:pPr>
            <a:r>
              <a:rPr lang="ko-KR" sz="7200"/>
              <a:t>?</a:t>
            </a:r>
            <a:endParaRPr sz="7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"/>
          <p:cNvSpPr txBox="1"/>
          <p:nvPr>
            <p:ph idx="1" type="body"/>
          </p:nvPr>
        </p:nvSpPr>
        <p:spPr>
          <a:xfrm>
            <a:off x="4493559" y="2831259"/>
            <a:ext cx="3204882" cy="1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</a:pPr>
            <a:r>
              <a:rPr lang="ko-KR" sz="7200"/>
              <a:t>.</a:t>
            </a:r>
            <a:endParaRPr sz="7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>
            <p:ph type="title"/>
          </p:nvPr>
        </p:nvSpPr>
        <p:spPr>
          <a:xfrm>
            <a:off x="838200" y="38846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게임 소개</a:t>
            </a:r>
            <a:br>
              <a:rPr lang="ko-KR" sz="4000"/>
            </a:br>
            <a:r>
              <a:rPr lang="ko-KR" sz="3200">
                <a:solidFill>
                  <a:schemeClr val="lt1"/>
                </a:solidFill>
                <a:highlight>
                  <a:schemeClr val="lt1"/>
                </a:highlight>
              </a:rPr>
              <a:t>-협업 프로세스 개선</a:t>
            </a:r>
            <a:endParaRPr sz="4000">
              <a:solidFill>
                <a:schemeClr val="lt1"/>
              </a:solidFill>
              <a:highlight>
                <a:schemeClr val="lt1"/>
              </a:highlight>
            </a:endParaRPr>
          </a:p>
        </p:txBody>
      </p:sp>
      <p:pic>
        <p:nvPicPr>
          <p:cNvPr id="96" name="Google Shape;9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2300" y="1258777"/>
            <a:ext cx="70485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"/>
          <p:cNvSpPr txBox="1"/>
          <p:nvPr/>
        </p:nvSpPr>
        <p:spPr>
          <a:xfrm>
            <a:off x="1454700" y="5390350"/>
            <a:ext cx="92826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1~4명의 파티를 꾸려 보스를 공략하는 게임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보스에서 얻은 보상으로 아이템을 강화해 더 강력한 보스에 도전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14c448f85_3_1"/>
          <p:cNvSpPr txBox="1"/>
          <p:nvPr>
            <p:ph type="title"/>
          </p:nvPr>
        </p:nvSpPr>
        <p:spPr>
          <a:xfrm>
            <a:off x="838200" y="388464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변경사항</a:t>
            </a:r>
            <a:br>
              <a:rPr lang="ko-KR" sz="4000"/>
            </a:br>
            <a:r>
              <a:rPr lang="ko-KR" sz="3200"/>
              <a:t>-협업 프로세스 개선</a:t>
            </a:r>
            <a:endParaRPr sz="4000"/>
          </a:p>
        </p:txBody>
      </p:sp>
      <p:pic>
        <p:nvPicPr>
          <p:cNvPr id="103" name="Google Shape;103;g2214c448f85_3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1247" y="2250807"/>
            <a:ext cx="4918288" cy="3478008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2214c448f85_3_1"/>
          <p:cNvSpPr txBox="1"/>
          <p:nvPr/>
        </p:nvSpPr>
        <p:spPr>
          <a:xfrm>
            <a:off x="6892739" y="2835649"/>
            <a:ext cx="38379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방식: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파일 내용 확인 불가능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Diff 확인 불가능</a:t>
            </a:r>
            <a:b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부분적인 수정 불가능</a:t>
            </a:r>
            <a:endParaRPr sz="2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Merge 불가능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45471" y="3429000"/>
            <a:ext cx="6501058" cy="3054303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3"/>
          <p:cNvSpPr/>
          <p:nvPr/>
        </p:nvSpPr>
        <p:spPr>
          <a:xfrm>
            <a:off x="2663639" y="1972376"/>
            <a:ext cx="2017619" cy="124609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.mod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(바이너리 파일)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11" name="Google Shape;111;p3"/>
          <p:cNvCxnSpPr>
            <a:stCxn id="110" idx="3"/>
            <a:endCxn id="112" idx="1"/>
          </p:cNvCxnSpPr>
          <p:nvPr/>
        </p:nvCxnSpPr>
        <p:spPr>
          <a:xfrm>
            <a:off x="4681258" y="2595423"/>
            <a:ext cx="2829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13" name="Google Shape;113;p3"/>
          <p:cNvSpPr/>
          <p:nvPr/>
        </p:nvSpPr>
        <p:spPr>
          <a:xfrm>
            <a:off x="5211715" y="2084364"/>
            <a:ext cx="1768570" cy="1022117"/>
          </a:xfrm>
          <a:prstGeom prst="rect">
            <a:avLst/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Mod2Lua.py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Git Hooks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7510742" y="1972376"/>
            <a:ext cx="2017619" cy="1246094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.lua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(텍스트 파일)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4" name="Google Shape;114;p3"/>
          <p:cNvSpPr txBox="1"/>
          <p:nvPr>
            <p:ph type="title"/>
          </p:nvPr>
        </p:nvSpPr>
        <p:spPr>
          <a:xfrm>
            <a:off x="838200" y="38846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변경사항</a:t>
            </a:r>
            <a:br>
              <a:rPr lang="ko-KR" sz="4000"/>
            </a:br>
            <a:r>
              <a:rPr lang="ko-KR" sz="3200"/>
              <a:t>-협업 프로세스 개선</a:t>
            </a:r>
            <a:endParaRPr sz="4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/>
          <p:nvPr>
            <p:ph type="title"/>
          </p:nvPr>
        </p:nvSpPr>
        <p:spPr>
          <a:xfrm>
            <a:off x="838200" y="38846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진행사항</a:t>
            </a:r>
            <a:br>
              <a:rPr lang="ko-KR" sz="4000"/>
            </a:br>
            <a:r>
              <a:rPr lang="ko-KR" sz="3200"/>
              <a:t>-인벤토리</a:t>
            </a:r>
            <a:endParaRPr sz="4000"/>
          </a:p>
        </p:txBody>
      </p:sp>
      <p:sp>
        <p:nvSpPr>
          <p:cNvPr id="120" name="Google Shape;120;p4"/>
          <p:cNvSpPr txBox="1"/>
          <p:nvPr/>
        </p:nvSpPr>
        <p:spPr>
          <a:xfrm>
            <a:off x="7457979" y="3429000"/>
            <a:ext cx="3758250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DB 및 기본 로직 구현 완료</a:t>
            </a:r>
            <a:endParaRPr/>
          </a:p>
        </p:txBody>
      </p:sp>
      <p:pic>
        <p:nvPicPr>
          <p:cNvPr descr="텍스트, 전자제품, 계산기, 스크린샷이(가) 표시된 사진&#10;&#10;자동 생성된 설명" id="121" name="Google Shape;12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7142" y="2114610"/>
            <a:ext cx="6096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5"/>
          <p:cNvSpPr txBox="1"/>
          <p:nvPr>
            <p:ph type="title"/>
          </p:nvPr>
        </p:nvSpPr>
        <p:spPr>
          <a:xfrm>
            <a:off x="838200" y="38846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진행사항</a:t>
            </a:r>
            <a:br>
              <a:rPr lang="ko-KR" sz="4000"/>
            </a:br>
            <a:r>
              <a:rPr lang="ko-KR" sz="3200"/>
              <a:t>-인벤토리</a:t>
            </a:r>
            <a:endParaRPr sz="4000"/>
          </a:p>
        </p:txBody>
      </p:sp>
      <p:sp>
        <p:nvSpPr>
          <p:cNvPr id="127" name="Google Shape;127;p5"/>
          <p:cNvSpPr txBox="1"/>
          <p:nvPr/>
        </p:nvSpPr>
        <p:spPr>
          <a:xfrm>
            <a:off x="2159666" y="5372572"/>
            <a:ext cx="7872668" cy="4944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정적인 데이터는 구글 스프레드 시트에 연동하여 DataSet으로 사용</a:t>
            </a:r>
            <a:endParaRPr/>
          </a:p>
        </p:txBody>
      </p:sp>
      <p:pic>
        <p:nvPicPr>
          <p:cNvPr id="128" name="Google Shape;12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0467" y="1990524"/>
            <a:ext cx="9431066" cy="2876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 txBox="1"/>
          <p:nvPr>
            <p:ph type="title"/>
          </p:nvPr>
        </p:nvSpPr>
        <p:spPr>
          <a:xfrm>
            <a:off x="838200" y="38846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진행사항</a:t>
            </a:r>
            <a:br>
              <a:rPr lang="ko-KR" sz="4000"/>
            </a:br>
            <a:r>
              <a:rPr lang="ko-KR" sz="3200"/>
              <a:t>-인벤토리</a:t>
            </a:r>
            <a:endParaRPr sz="4000"/>
          </a:p>
        </p:txBody>
      </p:sp>
      <p:sp>
        <p:nvSpPr>
          <p:cNvPr id="134" name="Google Shape;134;p6"/>
          <p:cNvSpPr txBox="1"/>
          <p:nvPr/>
        </p:nvSpPr>
        <p:spPr>
          <a:xfrm>
            <a:off x="715546" y="2372930"/>
            <a:ext cx="9711300" cy="3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피드백 지연을 줄이기 위해 Lazy update 사용</a:t>
            </a:r>
            <a:endParaRPr sz="2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기존 방법: 클라이언트에서 api 호출 – 서버에서 연산 실행 – DB에 저장 –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	   서버에서 클라이언트로 정보 전달 – 클라이언트에서 정보 갱신 – </a:t>
            </a:r>
            <a:r>
              <a:rPr lang="ko-KR" sz="20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UI 갱신</a:t>
            </a:r>
            <a:endParaRPr sz="20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Lazy update: 클라이언트에서 연산 실행 – </a:t>
            </a:r>
            <a:r>
              <a:rPr lang="ko-KR" sz="20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UI 갱신 </a:t>
            </a:r>
            <a:r>
              <a:rPr lang="ko-KR" sz="2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– 클라이언트에서 api 호출 - ....</a:t>
            </a:r>
            <a:endParaRPr sz="20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 txBox="1"/>
          <p:nvPr>
            <p:ph type="title"/>
          </p:nvPr>
        </p:nvSpPr>
        <p:spPr>
          <a:xfrm>
            <a:off x="838200" y="38846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진행사항</a:t>
            </a:r>
            <a:br>
              <a:rPr lang="ko-KR" sz="4000"/>
            </a:br>
            <a:r>
              <a:rPr lang="ko-KR" sz="3200"/>
              <a:t>-캐릭터</a:t>
            </a:r>
            <a:endParaRPr sz="4000"/>
          </a:p>
        </p:txBody>
      </p:sp>
      <p:sp>
        <p:nvSpPr>
          <p:cNvPr id="140" name="Google Shape;140;p7"/>
          <p:cNvSpPr txBox="1"/>
          <p:nvPr/>
        </p:nvSpPr>
        <p:spPr>
          <a:xfrm>
            <a:off x="3752099" y="5344900"/>
            <a:ext cx="4687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1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State Machine과 Component로 구현</a:t>
            </a:r>
            <a:endParaRPr sz="1700"/>
          </a:p>
        </p:txBody>
      </p:sp>
      <p:pic>
        <p:nvPicPr>
          <p:cNvPr id="141" name="Google Shape;14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2200277"/>
            <a:ext cx="5334000" cy="245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8"/>
          <p:cNvSpPr txBox="1"/>
          <p:nvPr>
            <p:ph type="title"/>
          </p:nvPr>
        </p:nvSpPr>
        <p:spPr>
          <a:xfrm>
            <a:off x="838200" y="388464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</a:pPr>
            <a:r>
              <a:rPr lang="ko-KR" sz="4000"/>
              <a:t>진행사항</a:t>
            </a:r>
            <a:br>
              <a:rPr lang="ko-KR" sz="4000"/>
            </a:br>
            <a:r>
              <a:rPr lang="ko-KR" sz="3200"/>
              <a:t>-보스</a:t>
            </a:r>
            <a:endParaRPr sz="4000"/>
          </a:p>
        </p:txBody>
      </p:sp>
      <p:pic>
        <p:nvPicPr>
          <p:cNvPr id="147" name="Google Shape;14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00179" y="2590481"/>
            <a:ext cx="4791641" cy="26995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2023-04-28T08:06:21Z</dcterms:created>
  <dc:creator>이문빈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0x010100BE14D7F540F35B468BA64A314BA30FF0</vt:lpwstr>
  </property>
</Properties>
</file>